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2733040"/>
            <a:ext cx="104489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73505"/>
            <a:ext cx="1163002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023745"/>
            <a:ext cx="11687175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2175" y="214376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23210" y="3056890"/>
            <a:ext cx="25253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82700"/>
            <a:ext cx="11591925" cy="534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50030" y="4172585"/>
            <a:ext cx="24244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30960"/>
            <a:ext cx="11572875" cy="54216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85465" y="4253230"/>
            <a:ext cx="14859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14895" y="4980940"/>
            <a:ext cx="14859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108075"/>
            <a:ext cx="9534525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2965450"/>
            <a:ext cx="11515725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623695"/>
            <a:ext cx="117252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63520" y="1509395"/>
            <a:ext cx="28047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62810" y="3385820"/>
            <a:ext cx="28047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13815"/>
            <a:ext cx="11620500" cy="546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02580" y="1154430"/>
            <a:ext cx="12490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01765" y="3089275"/>
            <a:ext cx="24403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0365" y="5067935"/>
            <a:ext cx="24403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09370"/>
            <a:ext cx="114871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1699895"/>
            <a:ext cx="11782425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20720" y="1585595"/>
            <a:ext cx="38023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26485" y="3454400"/>
            <a:ext cx="38023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38910"/>
            <a:ext cx="1158240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84545" y="1367155"/>
            <a:ext cx="26606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06670" y="3252470"/>
            <a:ext cx="63722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8125" y="5132705"/>
            <a:ext cx="34397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" y="1636395"/>
            <a:ext cx="1164336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757045"/>
            <a:ext cx="1161097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2171700"/>
            <a:ext cx="836295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85875"/>
            <a:ext cx="11601450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21625" y="3949700"/>
            <a:ext cx="18021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11730" y="4809490"/>
            <a:ext cx="18021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14780"/>
            <a:ext cx="11582400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1605" y="3182620"/>
            <a:ext cx="36455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9225" y="4108450"/>
            <a:ext cx="36455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72565"/>
            <a:ext cx="11582400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5085" y="1409700"/>
            <a:ext cx="24549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10220" y="4168140"/>
            <a:ext cx="32956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1755" y="5041900"/>
            <a:ext cx="13119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2171700"/>
            <a:ext cx="11706225" cy="2514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9110" y="2980690"/>
            <a:ext cx="19824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99895"/>
            <a:ext cx="11572875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36315" y="1628140"/>
            <a:ext cx="20669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6690" y="2563495"/>
            <a:ext cx="20669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2228850"/>
            <a:ext cx="111918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990" y="1181100"/>
            <a:ext cx="922020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" y="2732405"/>
            <a:ext cx="11696700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70780" y="4451985"/>
            <a:ext cx="28733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06525"/>
            <a:ext cx="11591925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73905" y="1297940"/>
            <a:ext cx="22885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46875" y="2176780"/>
            <a:ext cx="38519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7285" y="3868420"/>
            <a:ext cx="17310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7610" y="4778375"/>
            <a:ext cx="34639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02080"/>
            <a:ext cx="11601450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62450" y="1323340"/>
            <a:ext cx="25095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48580" y="3048000"/>
            <a:ext cx="25095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9320" y="4781550"/>
            <a:ext cx="25095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4500" y="4782185"/>
            <a:ext cx="25095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66570"/>
            <a:ext cx="11630025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72125" y="1628140"/>
            <a:ext cx="23145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5895" y="2566670"/>
            <a:ext cx="23145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9940" y="3437890"/>
            <a:ext cx="23145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07160"/>
            <a:ext cx="11649075" cy="504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66465" y="1297305"/>
            <a:ext cx="24587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63340" y="2151380"/>
            <a:ext cx="24587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9775" y="3969385"/>
            <a:ext cx="24587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3680" y="4798695"/>
            <a:ext cx="24587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04645"/>
            <a:ext cx="114490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2026-01-08T11:03:34Z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